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/>
    <p:restoredTop sz="94707"/>
  </p:normalViewPr>
  <p:slideViewPr>
    <p:cSldViewPr>
      <p:cViewPr varScale="1">
        <p:scale>
          <a:sx n="85" d="100"/>
          <a:sy n="85" d="100"/>
        </p:scale>
        <p:origin x="2152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E635D-39D8-49FF-9423-3947F3120ED8}" type="datetimeFigureOut">
              <a:rPr lang="en-US" smtClean="0"/>
              <a:t>3/4/17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DF23B-0315-456C-8434-0568022C3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629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E635D-39D8-49FF-9423-3947F3120ED8}" type="datetimeFigureOut">
              <a:rPr lang="en-US" smtClean="0"/>
              <a:t>3/4/17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DF23B-0315-456C-8434-0568022C3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822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E635D-39D8-49FF-9423-3947F3120ED8}" type="datetimeFigureOut">
              <a:rPr lang="en-US" smtClean="0"/>
              <a:t>3/4/17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DF23B-0315-456C-8434-0568022C3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960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E635D-39D8-49FF-9423-3947F3120ED8}" type="datetimeFigureOut">
              <a:rPr lang="en-US" smtClean="0"/>
              <a:t>3/4/17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DF23B-0315-456C-8434-0568022C3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05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E635D-39D8-49FF-9423-3947F3120ED8}" type="datetimeFigureOut">
              <a:rPr lang="en-US" smtClean="0"/>
              <a:t>3/4/17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DF23B-0315-456C-8434-0568022C3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026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E635D-39D8-49FF-9423-3947F3120ED8}" type="datetimeFigureOut">
              <a:rPr lang="en-US" smtClean="0"/>
              <a:t>3/4/17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DF23B-0315-456C-8434-0568022C3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909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E635D-39D8-49FF-9423-3947F3120ED8}" type="datetimeFigureOut">
              <a:rPr lang="en-US" smtClean="0"/>
              <a:t>3/4/17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DF23B-0315-456C-8434-0568022C3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579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E635D-39D8-49FF-9423-3947F3120ED8}" type="datetimeFigureOut">
              <a:rPr lang="en-US" smtClean="0"/>
              <a:t>3/4/17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DF23B-0315-456C-8434-0568022C3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499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E635D-39D8-49FF-9423-3947F3120ED8}" type="datetimeFigureOut">
              <a:rPr lang="en-US" smtClean="0"/>
              <a:t>3/4/17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DF23B-0315-456C-8434-0568022C3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14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E635D-39D8-49FF-9423-3947F3120ED8}" type="datetimeFigureOut">
              <a:rPr lang="en-US" smtClean="0"/>
              <a:t>3/4/17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DF23B-0315-456C-8434-0568022C3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507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E635D-39D8-49FF-9423-3947F3120ED8}" type="datetimeFigureOut">
              <a:rPr lang="en-US" smtClean="0"/>
              <a:t>3/4/17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DF23B-0315-456C-8434-0568022C3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334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E635D-39D8-49FF-9423-3947F3120ED8}" type="datetimeFigureOut">
              <a:rPr lang="en-US" smtClean="0"/>
              <a:t>3/4/17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DF23B-0315-456C-8434-0568022C3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131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Consider a Career in Pediatrics!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Archana</a:t>
            </a:r>
            <a:r>
              <a:rPr lang="en-US" dirty="0" smtClean="0"/>
              <a:t> </a:t>
            </a:r>
            <a:r>
              <a:rPr lang="en-US" dirty="0" err="1" smtClean="0"/>
              <a:t>Chatterjee</a:t>
            </a:r>
            <a:r>
              <a:rPr lang="en-US" dirty="0" smtClean="0"/>
              <a:t>, MD, PhD</a:t>
            </a:r>
          </a:p>
          <a:p>
            <a:r>
              <a:rPr lang="en-US" dirty="0" smtClean="0"/>
              <a:t>George Maher, DO</a:t>
            </a:r>
          </a:p>
          <a:p>
            <a:r>
              <a:rPr lang="en-US" dirty="0" smtClean="0"/>
              <a:t>Suzanne Reuter, MD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982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Pediatric Career 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Opportunity to practice in general or specialty areas – outpatient general pediatrics, hospital medicine, nearly all subspecialties available in Internal Medicine (except Geriatrics!), as well as additional ones such a Neonatology, Developmental/Behavioral Pediatrics, Child Abuse/Neglect, Adolescent Medicine</a:t>
            </a:r>
          </a:p>
          <a:p>
            <a:r>
              <a:rPr lang="en-US" dirty="0" smtClean="0"/>
              <a:t>Academic or Community-based practice</a:t>
            </a:r>
          </a:p>
          <a:p>
            <a:r>
              <a:rPr lang="en-US" dirty="0" smtClean="0"/>
              <a:t>“Happy Doctors” – kids are fun to work with!</a:t>
            </a:r>
          </a:p>
          <a:p>
            <a:r>
              <a:rPr lang="en-US" dirty="0" smtClean="0"/>
              <a:t>Decreased risk of burnout, suicide, divorce, substance abuse, etc.</a:t>
            </a:r>
          </a:p>
          <a:p>
            <a:r>
              <a:rPr lang="en-US" dirty="0" smtClean="0"/>
              <a:t>Relatively easy to secure residency and fellowship training and jobs</a:t>
            </a:r>
          </a:p>
          <a:p>
            <a:r>
              <a:rPr lang="en-US" dirty="0" smtClean="0"/>
              <a:t>Call responsibilities, opportunity to do procedures, and income: vary depending on practice setting and specialty</a:t>
            </a:r>
          </a:p>
          <a:p>
            <a:r>
              <a:rPr lang="en-US" dirty="0" smtClean="0"/>
              <a:t>Good life-work integration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76306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056"/>
            <a:ext cx="8229600" cy="1143000"/>
          </a:xfrm>
        </p:spPr>
        <p:txBody>
          <a:bodyPr/>
          <a:lstStyle/>
          <a:p>
            <a:r>
              <a:rPr lang="en-US" dirty="0" smtClean="0"/>
              <a:t>Potpourri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15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MUST like kids (and their families)!</a:t>
            </a:r>
          </a:p>
          <a:p>
            <a:r>
              <a:rPr lang="en-US" dirty="0" smtClean="0"/>
              <a:t>Good communication skills essential</a:t>
            </a:r>
          </a:p>
          <a:p>
            <a:r>
              <a:rPr lang="en-US" dirty="0" smtClean="0"/>
              <a:t>3 years of general pediatrics residency followed by (usually) 3 years of specialty fellowship training (for those interested)</a:t>
            </a:r>
          </a:p>
          <a:p>
            <a:r>
              <a:rPr lang="en-US" dirty="0" smtClean="0"/>
              <a:t>Pediatric Interest Group at USD – opportunities for hands-on learning at Parry Simulation Center, discussions with faculty and residents, case conferences, networking, leadership and much more…(did I mention the GREAT food?)</a:t>
            </a:r>
          </a:p>
          <a:p>
            <a:r>
              <a:rPr lang="en-US" dirty="0" smtClean="0"/>
              <a:t>Mentoring Program with pediatric resident mentors</a:t>
            </a:r>
          </a:p>
          <a:p>
            <a:r>
              <a:rPr lang="en-US" dirty="0" smtClean="0"/>
              <a:t>Opportunity to participate in scholarly activities mentored </a:t>
            </a:r>
            <a:r>
              <a:rPr lang="en-US" smtClean="0"/>
              <a:t>by faculty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6366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216</Words>
  <Application>Microsoft Macintosh PowerPoint</Application>
  <PresentationFormat>On-screen Show (4:3)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Consider a Career in Pediatrics!</vt:lpstr>
      <vt:lpstr>Pediatric Career Highlights</vt:lpstr>
      <vt:lpstr>Potpourri</vt:lpstr>
    </vt:vector>
  </TitlesOfParts>
  <Company>Sanford Health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 a Career in Pediatrics!</dc:title>
  <dc:creator>pcadmin</dc:creator>
  <cp:lastModifiedBy>Microsoft Office User</cp:lastModifiedBy>
  <cp:revision>4</cp:revision>
  <dcterms:created xsi:type="dcterms:W3CDTF">2017-03-03T21:45:16Z</dcterms:created>
  <dcterms:modified xsi:type="dcterms:W3CDTF">2017-03-05T00:41:21Z</dcterms:modified>
</cp:coreProperties>
</file>